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d75cf892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d75cf892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75cf89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d75cf89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75cf892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d75cf892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d75cf892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d75cf892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d75cf892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d75cf892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Unmounting life cycle method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63475" y="1307300"/>
            <a:ext cx="5448000" cy="31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are unmounting life cycle methods.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Flowchart representation of lifecycle methods.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Summary of lifecycle methods.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563475" y="434325"/>
            <a:ext cx="5735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728675" y="1232300"/>
            <a:ext cx="5368500" cy="31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Unmounted and destroyed.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Any cleanup actions.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Invalidating timers, event listeners, canceling network requests, or cleaning up DOM elements.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Component will never be re-rendered.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545075" y="43430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ComponentWillUnmount()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496850" y="483850"/>
            <a:ext cx="57357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of life cycle method</a:t>
            </a:r>
            <a:endParaRPr/>
          </a:p>
        </p:txBody>
      </p:sp>
      <p:sp>
        <p:nvSpPr>
          <p:cNvPr id="180" name="Google Shape;180;p39"/>
          <p:cNvSpPr/>
          <p:nvPr/>
        </p:nvSpPr>
        <p:spPr>
          <a:xfrm>
            <a:off x="2700350" y="1168025"/>
            <a:ext cx="1328700" cy="2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Component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39"/>
          <p:cNvSpPr/>
          <p:nvPr/>
        </p:nvSpPr>
        <p:spPr>
          <a:xfrm>
            <a:off x="2614625" y="1510900"/>
            <a:ext cx="1957500" cy="2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constructor(props)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9"/>
          <p:cNvSpPr/>
          <p:nvPr/>
        </p:nvSpPr>
        <p:spPr>
          <a:xfrm>
            <a:off x="2630675" y="1821675"/>
            <a:ext cx="2019900" cy="2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componentWillMount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9"/>
          <p:cNvSpPr/>
          <p:nvPr/>
        </p:nvSpPr>
        <p:spPr>
          <a:xfrm>
            <a:off x="2587775" y="2218150"/>
            <a:ext cx="1843200" cy="2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render()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9"/>
          <p:cNvSpPr/>
          <p:nvPr/>
        </p:nvSpPr>
        <p:spPr>
          <a:xfrm>
            <a:off x="2587775" y="2582525"/>
            <a:ext cx="1957500" cy="2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ComponentDidMount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9"/>
          <p:cNvSpPr/>
          <p:nvPr/>
        </p:nvSpPr>
        <p:spPr>
          <a:xfrm>
            <a:off x="2598575" y="2946800"/>
            <a:ext cx="2019900" cy="2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shouldComponentUpdate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9"/>
          <p:cNvSpPr/>
          <p:nvPr/>
        </p:nvSpPr>
        <p:spPr>
          <a:xfrm>
            <a:off x="717950" y="3996925"/>
            <a:ext cx="1736100" cy="33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ComponentWillUnmount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2525375" y="3311175"/>
            <a:ext cx="2093100" cy="2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ComponentWillUpdate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39"/>
          <p:cNvSpPr/>
          <p:nvPr/>
        </p:nvSpPr>
        <p:spPr>
          <a:xfrm>
            <a:off x="2571725" y="3707650"/>
            <a:ext cx="1843200" cy="2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render()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39"/>
          <p:cNvSpPr/>
          <p:nvPr/>
        </p:nvSpPr>
        <p:spPr>
          <a:xfrm>
            <a:off x="2646825" y="4093375"/>
            <a:ext cx="1957500" cy="2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ComponentDidUpdate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" name="Google Shape;190;p39"/>
          <p:cNvCxnSpPr>
            <a:stCxn id="181" idx="0"/>
          </p:cNvCxnSpPr>
          <p:nvPr/>
        </p:nvCxnSpPr>
        <p:spPr>
          <a:xfrm>
            <a:off x="3593375" y="15109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9"/>
          <p:cNvCxnSpPr>
            <a:endCxn id="180" idx="1"/>
          </p:cNvCxnSpPr>
          <p:nvPr/>
        </p:nvCxnSpPr>
        <p:spPr>
          <a:xfrm flipH="1" rot="10800000">
            <a:off x="1950350" y="1296575"/>
            <a:ext cx="7500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9"/>
          <p:cNvCxnSpPr/>
          <p:nvPr/>
        </p:nvCxnSpPr>
        <p:spPr>
          <a:xfrm>
            <a:off x="1928825" y="1275150"/>
            <a:ext cx="10800" cy="26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9"/>
          <p:cNvSpPr/>
          <p:nvPr/>
        </p:nvSpPr>
        <p:spPr>
          <a:xfrm>
            <a:off x="4725600" y="3257550"/>
            <a:ext cx="1328724" cy="25709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No rerendering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4" name="Google Shape;194;p39"/>
          <p:cNvCxnSpPr>
            <a:stCxn id="185" idx="3"/>
          </p:cNvCxnSpPr>
          <p:nvPr/>
        </p:nvCxnSpPr>
        <p:spPr>
          <a:xfrm>
            <a:off x="4618475" y="3059300"/>
            <a:ext cx="5892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9"/>
          <p:cNvCxnSpPr>
            <a:endCxn id="193" idx="0"/>
          </p:cNvCxnSpPr>
          <p:nvPr/>
        </p:nvCxnSpPr>
        <p:spPr>
          <a:xfrm>
            <a:off x="5186262" y="3064650"/>
            <a:ext cx="2037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9"/>
          <p:cNvCxnSpPr>
            <a:stCxn id="181" idx="0"/>
          </p:cNvCxnSpPr>
          <p:nvPr/>
        </p:nvCxnSpPr>
        <p:spPr>
          <a:xfrm>
            <a:off x="3593375" y="15109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idx="1" type="body"/>
          </p:nvPr>
        </p:nvSpPr>
        <p:spPr>
          <a:xfrm>
            <a:off x="417925" y="1157300"/>
            <a:ext cx="6150900" cy="31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Mounting, Updating  and Unmounting.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render()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is the most used lifecycle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</a:t>
            </a:r>
            <a:r>
              <a:rPr i="1"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componentDidMount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() happens as soon as your component is mounted.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‘</a:t>
            </a:r>
            <a:r>
              <a:rPr i="1"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componentDidUpdate()’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happens as soon as the updating occurs.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40"/>
          <p:cNvSpPr txBox="1"/>
          <p:nvPr>
            <p:ph type="title"/>
          </p:nvPr>
        </p:nvSpPr>
        <p:spPr>
          <a:xfrm>
            <a:off x="646900" y="434325"/>
            <a:ext cx="5735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idx="1" type="body"/>
          </p:nvPr>
        </p:nvSpPr>
        <p:spPr>
          <a:xfrm>
            <a:off x="632225" y="1191300"/>
            <a:ext cx="5561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‘</a:t>
            </a:r>
            <a:r>
              <a:rPr i="1"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component will unmount()’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happens just before the component unmounts and is destroyed.</a:t>
            </a:r>
            <a:endParaRPr i="1"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ShouldComponentUpdate()’ 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can be used rarely.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getDerivedStateFromProps().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i="1"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getSnapshotBeforeUpdate().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41"/>
          <p:cNvSpPr txBox="1"/>
          <p:nvPr>
            <p:ph type="title"/>
          </p:nvPr>
        </p:nvSpPr>
        <p:spPr>
          <a:xfrm>
            <a:off x="545075" y="487875"/>
            <a:ext cx="5735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Summary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